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varScale="1">
        <p:scale>
          <a:sx n="23" d="100"/>
          <a:sy n="23" d="100"/>
        </p:scale>
        <p:origin x="-992" y="-184"/>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5/25/15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5/25/15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667000"/>
            <a:ext cx="43891200" cy="3016210"/>
          </a:xfrm>
          <a:prstGeom prst="rect">
            <a:avLst/>
          </a:prstGeom>
          <a:noFill/>
        </p:spPr>
        <p:txBody>
          <a:bodyPr wrap="square" rtlCol="0">
            <a:spAutoFit/>
          </a:bodyPr>
          <a:lstStyle/>
          <a:p>
            <a:pPr algn="ctr"/>
            <a:r>
              <a:rPr lang="en-US" sz="19000" b="1" dirty="0" smtClean="0">
                <a:solidFill>
                  <a:schemeClr val="tx2"/>
                </a:solidFill>
                <a:latin typeface="+mj-lt"/>
              </a:rPr>
              <a:t>Underwater Glider Audio Recorder</a:t>
            </a:r>
            <a:endParaRPr lang="en-US" sz="19000" b="1" dirty="0">
              <a:solidFill>
                <a:schemeClr val="tx2"/>
              </a:solidFill>
              <a:latin typeface="+mj-lt"/>
            </a:endParaRPr>
          </a:p>
        </p:txBody>
      </p:sp>
      <p:sp>
        <p:nvSpPr>
          <p:cNvPr id="21" name="Rounded Rectangle 20"/>
          <p:cNvSpPr/>
          <p:nvPr/>
        </p:nvSpPr>
        <p:spPr>
          <a:xfrm>
            <a:off x="1143000" y="5715000"/>
            <a:ext cx="12496800" cy="2270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endParaRPr lang="en-US" sz="8000" dirty="0" smtClean="0">
              <a:solidFill>
                <a:srgbClr val="0F6FC6"/>
              </a:solidFill>
              <a:latin typeface="+mj-lt"/>
            </a:endParaRP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a:t>
            </a:r>
            <a:r>
              <a:rPr lang="en-US" sz="4000" dirty="0" smtClean="0">
                <a:solidFill>
                  <a:srgbClr val="0F6FC6"/>
                </a:solidFill>
              </a:rPr>
              <a:t> </a:t>
            </a:r>
          </a:p>
          <a:p>
            <a:r>
              <a:rPr lang="en-US" sz="4000" dirty="0" smtClean="0">
                <a:solidFill>
                  <a:srgbClr val="0F6FC6"/>
                </a:solidFill>
              </a:rPr>
              <a:t>schedule </a:t>
            </a:r>
            <a:r>
              <a:rPr lang="en-US" sz="4000" dirty="0" smtClean="0">
                <a:solidFill>
                  <a:srgbClr val="0F6FC6"/>
                </a:solidFill>
              </a:rPr>
              <a:t>programming</a:t>
            </a:r>
            <a:endParaRPr lang="en-US" sz="4000" dirty="0" smtClean="0">
              <a:solidFill>
                <a:srgbClr val="0F6FC6"/>
              </a:solidFill>
            </a:endParaRP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 </a:t>
            </a:r>
            <a:r>
              <a:rPr lang="en-US" sz="4000" dirty="0" smtClean="0">
                <a:solidFill>
                  <a:srgbClr val="0F6FC6"/>
                </a:solidFill>
              </a:rPr>
              <a:t>(current off the shelf device) </a:t>
            </a:r>
            <a:r>
              <a:rPr lang="en-US" sz="4000" dirty="0" smtClean="0">
                <a:solidFill>
                  <a:srgbClr val="0F6FC6"/>
                </a:solidFill>
              </a:rPr>
              <a:t>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a:t>
            </a:r>
            <a:r>
              <a:rPr lang="en-US" sz="4000" dirty="0" smtClean="0">
                <a:solidFill>
                  <a:srgbClr val="0F6FC6"/>
                </a:solidFill>
              </a:rPr>
              <a:t>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 change sample rate, and record without manually pressing buttons</a:t>
            </a:r>
          </a:p>
          <a:p>
            <a:pPr>
              <a:buFont typeface="Arial"/>
              <a:buChar char="•"/>
            </a:pPr>
            <a:r>
              <a:rPr lang="en-US" sz="4000" dirty="0" smtClean="0">
                <a:solidFill>
                  <a:srgbClr val="0F6FC6"/>
                </a:solidFill>
              </a:rPr>
              <a:t> Requires connection to electrically end signal as if button sequence is being </a:t>
            </a:r>
            <a:r>
              <a:rPr lang="en-US" sz="4000" dirty="0" smtClean="0">
                <a:solidFill>
                  <a:srgbClr val="0F6FC6"/>
                </a:solidFill>
              </a:rPr>
              <a:t>pressed</a:t>
            </a:r>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Real Time Clock and MCU</a:t>
            </a:r>
          </a:p>
          <a:p>
            <a:pPr>
              <a:buFont typeface="Arial"/>
              <a:buChar char="•"/>
            </a:pPr>
            <a:r>
              <a:rPr lang="en-US" sz="4000" dirty="0" smtClean="0">
                <a:solidFill>
                  <a:srgbClr val="0F6FC6"/>
                </a:solidFill>
              </a:rPr>
              <a:t> PCF2127 was determined best </a:t>
            </a:r>
            <a:r>
              <a:rPr lang="en-US" sz="4000" dirty="0" smtClean="0">
                <a:solidFill>
                  <a:srgbClr val="0F6FC6"/>
                </a:solidFill>
              </a:rPr>
              <a:t>choice </a:t>
            </a:r>
            <a:r>
              <a:rPr lang="en-US" sz="4000" dirty="0" smtClean="0">
                <a:solidFill>
                  <a:srgbClr val="0F6FC6"/>
                </a:solidFill>
              </a:rPr>
              <a:t>for </a:t>
            </a:r>
            <a:r>
              <a:rPr lang="en-US" sz="4000" dirty="0" smtClean="0">
                <a:solidFill>
                  <a:srgbClr val="0F6FC6"/>
                </a:solidFill>
              </a:rPr>
              <a:t>RTC chip</a:t>
            </a:r>
            <a:r>
              <a:rPr lang="en-US" sz="4000" dirty="0" smtClean="0">
                <a:solidFill>
                  <a:srgbClr val="0F6FC6"/>
                </a:solidFill>
              </a:rPr>
              <a:t> </a:t>
            </a:r>
            <a:r>
              <a:rPr lang="en-US" sz="4000" dirty="0" smtClean="0">
                <a:solidFill>
                  <a:srgbClr val="0F6FC6"/>
                </a:solidFill>
              </a:rPr>
              <a:t>with</a:t>
            </a:r>
            <a:r>
              <a:rPr lang="en-US" sz="4000" dirty="0" smtClean="0">
                <a:solidFill>
                  <a:srgbClr val="0F6FC6"/>
                </a:solidFill>
              </a:rPr>
              <a:t> power consumption, temperature compensation, operating range, and I2C bus interface, communication </a:t>
            </a:r>
            <a:r>
              <a:rPr lang="en-US" sz="4000" dirty="0" smtClean="0">
                <a:solidFill>
                  <a:srgbClr val="0F6FC6"/>
                </a:solidFill>
              </a:rPr>
              <a:t>capabilities with MCU</a:t>
            </a:r>
            <a:endParaRPr lang="en-US" sz="4000" dirty="0" smtClean="0">
              <a:solidFill>
                <a:srgbClr val="0F6FC6"/>
              </a:solidFill>
            </a:endParaRPr>
          </a:p>
          <a:p>
            <a:pPr>
              <a:buFont typeface="Arial"/>
              <a:buChar char="•"/>
            </a:pPr>
            <a:r>
              <a:rPr lang="en-US" sz="4000" dirty="0" smtClean="0">
                <a:solidFill>
                  <a:srgbClr val="0F6FC6"/>
                </a:solidFill>
              </a:rPr>
              <a:t>ATmega328p was determined best </a:t>
            </a:r>
            <a:r>
              <a:rPr lang="en-US" sz="4000" dirty="0" smtClean="0">
                <a:solidFill>
                  <a:srgbClr val="0F6FC6"/>
                </a:solidFill>
              </a:rPr>
              <a:t>choice</a:t>
            </a:r>
            <a:r>
              <a:rPr lang="en-US" sz="4000" dirty="0" smtClean="0">
                <a:solidFill>
                  <a:srgbClr val="0F6FC6"/>
                </a:solidFill>
              </a:rPr>
              <a:t> </a:t>
            </a:r>
            <a:r>
              <a:rPr lang="en-US" sz="4000" dirty="0" smtClean="0">
                <a:solidFill>
                  <a:srgbClr val="0F6FC6"/>
                </a:solidFill>
              </a:rPr>
              <a:t>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1582400"/>
            <a:ext cx="3657600" cy="3199288"/>
          </a:xfrm>
          <a:prstGeom prst="rect">
            <a:avLst/>
          </a:prstGeom>
        </p:spPr>
      </p:pic>
      <p:sp>
        <p:nvSpPr>
          <p:cNvPr id="24" name="Rounded Rectangle 23"/>
          <p:cNvSpPr/>
          <p:nvPr/>
        </p:nvSpPr>
        <p:spPr>
          <a:xfrm>
            <a:off x="14782800" y="5715000"/>
            <a:ext cx="143256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782800" y="14097000"/>
            <a:ext cx="7558150" cy="6400800"/>
            <a:chOff x="15087600" y="13716000"/>
            <a:chExt cx="7558150"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468600" y="14097000"/>
              <a:ext cx="7177150" cy="969496"/>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782800" y="21564600"/>
            <a:ext cx="143256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device these three goals were developed </a:t>
            </a: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endParaRPr lang="en-US" sz="4000" dirty="0" smtClean="0">
              <a:solidFill>
                <a:srgbClr val="0F6FC6"/>
              </a:solidFill>
            </a:endParaRP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29794200" y="5715000"/>
            <a:ext cx="12779372" cy="15240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 hardware:</a:t>
            </a:r>
          </a:p>
          <a:p>
            <a:pPr>
              <a:buFont typeface="Arial"/>
              <a:buChar char="•"/>
            </a:pPr>
            <a:r>
              <a:rPr lang="en-US" sz="4000" dirty="0" smtClean="0">
                <a:solidFill>
                  <a:srgbClr val="0F6FC6"/>
                </a:solidFill>
                <a:cs typeface="Constantia (Body)"/>
              </a:rPr>
              <a:t> Pre-</a:t>
            </a:r>
            <a:r>
              <a:rPr lang="en-US" sz="4000" dirty="0" smtClean="0">
                <a:solidFill>
                  <a:srgbClr val="0F6FC6"/>
                </a:solidFill>
                <a:cs typeface="Constantia (Body)"/>
              </a:rPr>
              <a:t>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Allow user to program schedule by inputting record start and stop </a:t>
            </a:r>
            <a:r>
              <a:rPr lang="en-US" sz="4000" dirty="0" smtClean="0">
                <a:solidFill>
                  <a:srgbClr val="0F6FC6"/>
                </a:solidFill>
                <a:cs typeface="Constantia (Body)"/>
              </a:rPr>
              <a:t>date and time and sample</a:t>
            </a:r>
          </a:p>
          <a:p>
            <a:r>
              <a:rPr lang="en-US" sz="4000" dirty="0" smtClean="0">
                <a:solidFill>
                  <a:srgbClr val="0F6FC6"/>
                </a:solidFill>
                <a:cs typeface="Constantia (Body)"/>
              </a:rPr>
              <a:t>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r>
              <a:rPr lang="en-US" sz="4800" dirty="0" smtClean="0">
                <a:solidFill>
                  <a:srgbClr val="0F6FC6"/>
                </a:solidFill>
                <a:cs typeface="Constantia (Body)"/>
              </a:rPr>
              <a:t>In-Mission</a:t>
            </a:r>
          </a:p>
          <a:p>
            <a:pPr>
              <a:buFont typeface="Arial"/>
              <a:buChar char="•"/>
            </a:pPr>
            <a:r>
              <a:rPr lang="en-US" sz="4000" dirty="0" smtClean="0">
                <a:solidFill>
                  <a:srgbClr val="0F6FC6"/>
                </a:solidFill>
                <a:cs typeface="Constantia (Body)"/>
              </a:rPr>
              <a:t> While at sea, the RTC will </a:t>
            </a:r>
            <a:r>
              <a:rPr lang="en-US" sz="4000" dirty="0" smtClean="0">
                <a:solidFill>
                  <a:srgbClr val="0F6FC6"/>
                </a:solidFill>
                <a:cs typeface="Constantia (Body)"/>
              </a:rPr>
              <a:t>awake MCU at determined schedule time. The MCU will run through the button sequence to set appropriate 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2461200" y="11811000"/>
            <a:ext cx="8562259" cy="19050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535</TotalTime>
  <Words>449</Words>
  <Application>Microsoft Macintosh PowerPoint</Application>
  <PresentationFormat>Custom</PresentationFormat>
  <Paragraphs>57</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45</cp:revision>
  <dcterms:created xsi:type="dcterms:W3CDTF">2015-05-25T20:26:45Z</dcterms:created>
  <dcterms:modified xsi:type="dcterms:W3CDTF">2015-05-25T21:48:52Z</dcterms:modified>
</cp:coreProperties>
</file>